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2" r:id="rId2"/>
    <p:sldId id="262" r:id="rId3"/>
    <p:sldId id="263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102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A8E7A5-8C03-4F9F-961F-0C01B60CC801}" type="datetimeFigureOut">
              <a:rPr kumimoji="1" lang="ja-JP" altLang="en-US" smtClean="0"/>
              <a:t>2022/4/18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C76426-F299-420B-ADEE-64D8537DB1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216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山村さん説明の赤点クリックの後は「</a:t>
            </a:r>
            <a:r>
              <a:rPr kumimoji="1" lang="en-US" altLang="ja-JP" dirty="0"/>
              <a:t>Diffraction Analysis</a:t>
            </a:r>
            <a:r>
              <a:rPr kumimoji="1" lang="ja-JP" altLang="en-US" dirty="0"/>
              <a:t>」を押すとサイドメニュー</a:t>
            </a:r>
            <a:r>
              <a:rPr kumimoji="1" lang="en-US" altLang="ja-JP" dirty="0"/>
              <a:t>Fresnel…</a:t>
            </a:r>
            <a:r>
              <a:rPr kumimoji="1" lang="ja-JP" altLang="en-US" dirty="0"/>
              <a:t>が出てくる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C76426-F299-420B-ADEE-64D8537DB16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7564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9BC566-0522-4F2F-8F86-C69721F5DD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1C74885-3C85-4297-B6A9-5942230901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EE7F3E1-2C4B-4901-B23D-B3C7F70C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38F2B-9C6C-4897-A503-D6A521F36AD1}" type="datetimeFigureOut">
              <a:rPr kumimoji="1" lang="ja-JP" altLang="en-US" smtClean="0"/>
              <a:t>2022/4/18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EC15AD1-AA62-4537-B052-2818CA701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66DB722-C084-48D1-BBFA-9B01A9E4D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F568-6605-4A27-AD94-8C65B0710D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0287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CE98CC-E36E-49AB-9143-17155F3A7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43008A7-B996-46C2-86D2-733C23E543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3263BF4-1F8A-48E2-B879-B921AC294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38F2B-9C6C-4897-A503-D6A521F36AD1}" type="datetimeFigureOut">
              <a:rPr kumimoji="1" lang="ja-JP" altLang="en-US" smtClean="0"/>
              <a:t>2022/4/18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CA297BF-38A7-4E9C-B1E6-9A3F17969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E6E4377-F33B-459B-AB39-73ABAA775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F568-6605-4A27-AD94-8C65B0710D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1227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3C25A60-CBDD-4476-A72B-B36547B3D5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0E460C6-4EDB-490C-B9EF-4D898D4375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A891ADD-6B05-4C7E-9D04-79745C480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38F2B-9C6C-4897-A503-D6A521F36AD1}" type="datetimeFigureOut">
              <a:rPr kumimoji="1" lang="ja-JP" altLang="en-US" smtClean="0"/>
              <a:t>2022/4/18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76E2BA1-C923-476E-8338-C8D0357ED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9BAD662-1FE9-4361-9DE8-7E4D57396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F568-6605-4A27-AD94-8C65B0710D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0199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66CD87-DB3A-4AC8-9A09-B4A23E6A53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B60326C-2CD8-4A24-AE2E-21FB287F14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4699AAB-58B5-4557-AFA3-5A678552E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38F2B-9C6C-4897-A503-D6A521F36AD1}" type="datetimeFigureOut">
              <a:rPr kumimoji="1" lang="ja-JP" altLang="en-US" smtClean="0"/>
              <a:t>2022/4/18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ADBDC56-CD87-41B6-8335-4304CAC89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1458C27-7320-4EF0-AF41-DE311D416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F568-6605-4A27-AD94-8C65B0710D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5688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D7A50E-AAD1-42D2-80A8-EE4ED72A7F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740556A-504D-4B5C-A506-E22253157E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DB6975F-3366-47D2-AA38-21F4FEE7D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38F2B-9C6C-4897-A503-D6A521F36AD1}" type="datetimeFigureOut">
              <a:rPr kumimoji="1" lang="ja-JP" altLang="en-US" smtClean="0"/>
              <a:t>2022/4/18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45F45E-B773-4BAB-ABDB-90CFB3991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83EEBC5-A0CC-4F42-9F46-10FB4031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F568-6605-4A27-AD94-8C65B0710D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7843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7E8308-60F4-4B68-98B8-7DDF07335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606D840-B946-40F0-AD0B-BA78A5AED3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E59221E-69D4-4035-A6DE-2BBA0E3468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0E3287B-7D14-43D4-8096-020C04769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38F2B-9C6C-4897-A503-D6A521F36AD1}" type="datetimeFigureOut">
              <a:rPr kumimoji="1" lang="ja-JP" altLang="en-US" smtClean="0"/>
              <a:t>2022/4/18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3B96C63-DCB5-48F7-AB00-EF9D28E29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DE22A97-B81E-48F2-A166-B914814E5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F568-6605-4A27-AD94-8C65B0710D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0863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6097EE-5D83-4E59-95F0-5294D3A7E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EF12424-F691-4684-BE67-125A4C3F9A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23DAAE1-20C8-44A9-A7B0-06287A4047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787867C-4779-4968-BB39-57593473A0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7F9D9EC-7AC7-401B-9CEE-FB57CAFE4C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BB3F382-3EF5-4D78-BE6F-0A2B826A4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38F2B-9C6C-4897-A503-D6A521F36AD1}" type="datetimeFigureOut">
              <a:rPr kumimoji="1" lang="ja-JP" altLang="en-US" smtClean="0"/>
              <a:t>2022/4/18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DAE6D7B-2824-4D05-ABCD-3248EB2AF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0A55E7B-E766-44E2-9B5C-EAF6FABA0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F568-6605-4A27-AD94-8C65B0710D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95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89B0BB-0E9F-467D-852E-954464258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C9A7D27-76DB-4E46-81FE-9B08225B2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38F2B-9C6C-4897-A503-D6A521F36AD1}" type="datetimeFigureOut">
              <a:rPr kumimoji="1" lang="ja-JP" altLang="en-US" smtClean="0"/>
              <a:t>2022/4/18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9721C11-B561-4CE1-B58F-7D1A89B2B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9391B70-1DAE-40D7-963E-FAB032018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F568-6605-4A27-AD94-8C65B0710D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9415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37BF74C-6F2E-4B30-AB49-18459FA72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38F2B-9C6C-4897-A503-D6A521F36AD1}" type="datetimeFigureOut">
              <a:rPr kumimoji="1" lang="ja-JP" altLang="en-US" smtClean="0"/>
              <a:t>2022/4/18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8EC736E-A5BA-4851-A1CA-527E5EE2E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A6DE352-BE0F-4962-9F1C-33BF2C68F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F568-6605-4A27-AD94-8C65B0710D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1006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4C969B-34B7-4927-BAEC-E4AAA06E2A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DF2808F-2BB0-4AEA-AB23-7379C974C6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02629BC-307E-47E4-9BAD-C6405CEAC0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17CAF7C-28AC-481C-8EE4-E2E4FCE92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38F2B-9C6C-4897-A503-D6A521F36AD1}" type="datetimeFigureOut">
              <a:rPr kumimoji="1" lang="ja-JP" altLang="en-US" smtClean="0"/>
              <a:t>2022/4/18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96C9B46-9480-497D-B3CD-C15801C39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5FC0E72-3EA4-4E8F-B5D6-4746578DC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F568-6605-4A27-AD94-8C65B0710D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9075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D0AEC5-1201-4210-A332-7FD6ED0A6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4CDC4DF-04F7-451C-A723-BCF129E2CE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1C6A365-A861-454D-AA71-B7CD8D379F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5BEC8EF-F321-4811-8D84-C0E9AC689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38F2B-9C6C-4897-A503-D6A521F36AD1}" type="datetimeFigureOut">
              <a:rPr kumimoji="1" lang="ja-JP" altLang="en-US" smtClean="0"/>
              <a:t>2022/4/18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5A2D103-E506-4332-80E5-E61484BCE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9E06C5A-B88D-4738-B503-4AE5FB1C5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F568-6605-4A27-AD94-8C65B0710D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1621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BD6A6F7-365F-4027-ADCA-14D6D830E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F19DBA6-34F3-4D02-BA30-164D7F0C42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534540E-F91A-48D7-AE63-78F5A2463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C38F2B-9C6C-4897-A503-D6A521F36AD1}" type="datetimeFigureOut">
              <a:rPr kumimoji="1" lang="ja-JP" altLang="en-US" smtClean="0"/>
              <a:t>2022/4/18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60505BF-C276-47EF-BB5C-2AFACB20F5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D054230-EAAF-4129-AC23-4845C61603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2EF568-6605-4A27-AD94-8C65B0710D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0190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DE2F5DB-3DFA-4BE5-BD54-DA2AC2E94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結果　②</a:t>
            </a:r>
            <a:r>
              <a:rPr kumimoji="1" lang="en-US" altLang="ja-JP" dirty="0" err="1"/>
              <a:t>Seeligeria</a:t>
            </a:r>
            <a:endParaRPr kumimoji="1" lang="ja-JP" altLang="en-US" dirty="0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19BC0BB-5D3B-4687-AC0F-9B0318336F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7461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98A48E8-5139-4AB9-B5E3-4379F3F56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減光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8CE981B-DD5A-417D-A013-6F252EA03B7A}"/>
              </a:ext>
            </a:extLst>
          </p:cNvPr>
          <p:cNvSpPr txBox="1"/>
          <p:nvPr/>
        </p:nvSpPr>
        <p:spPr>
          <a:xfrm>
            <a:off x="7600335" y="0"/>
            <a:ext cx="4591665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dirty="0"/>
              <a:t>Estimated Magnitude</a:t>
            </a:r>
          </a:p>
          <a:p>
            <a:r>
              <a:rPr lang="ja-JP" altLang="en-US" dirty="0"/>
              <a:t>Mag Drop       :  2.38 +/- 0.04  Mag.</a:t>
            </a:r>
          </a:p>
          <a:p>
            <a:endParaRPr lang="ja-JP" altLang="en-US" dirty="0"/>
          </a:p>
          <a:p>
            <a:endParaRPr lang="ja-JP" altLang="en-US" dirty="0"/>
          </a:p>
          <a:p>
            <a:r>
              <a:rPr lang="ja-JP" altLang="en-US" dirty="0"/>
              <a:t>-Statistical analysis of Light Intensity-</a:t>
            </a:r>
          </a:p>
          <a:p>
            <a:r>
              <a:rPr lang="ja-JP" altLang="en-US" dirty="0"/>
              <a:t>               Average   Stdv      n</a:t>
            </a:r>
          </a:p>
          <a:p>
            <a:r>
              <a:rPr lang="ja-JP" altLang="en-US" dirty="0"/>
              <a:t>  Combined  :   324.7     62.0     31 </a:t>
            </a:r>
          </a:p>
          <a:p>
            <a:r>
              <a:rPr lang="ja-JP" altLang="en-US" dirty="0"/>
              <a:t>  Background:    36.2     42.6     31</a:t>
            </a:r>
          </a:p>
          <a:p>
            <a:r>
              <a:rPr lang="ja-JP" altLang="en-US" dirty="0"/>
              <a:t>Noise Level (N/S)  Upper    Lower   (S/N)</a:t>
            </a:r>
          </a:p>
          <a:p>
            <a:r>
              <a:rPr lang="ja-JP" altLang="en-US" dirty="0"/>
              <a:t>  Total event:     0.2149   0.1476   4.65</a:t>
            </a:r>
          </a:p>
          <a:p>
            <a:endParaRPr lang="ja-JP" altLang="en-US" dirty="0"/>
          </a:p>
          <a:p>
            <a:r>
              <a:rPr lang="ja-JP" altLang="en-US" dirty="0"/>
              <a:t>- Event Time ----------------------------</a:t>
            </a:r>
          </a:p>
          <a:p>
            <a:r>
              <a:rPr lang="ja-JP" altLang="en-US" dirty="0"/>
              <a:t>Observed with 0 frame integration.</a:t>
            </a:r>
          </a:p>
          <a:p>
            <a:r>
              <a:rPr lang="ja-JP" altLang="en-US" dirty="0">
                <a:solidFill>
                  <a:srgbClr val="FF0000"/>
                </a:solidFill>
              </a:rPr>
              <a:t>Event Time : 16h07m57.699s  +/- 0.008s</a:t>
            </a:r>
          </a:p>
          <a:p>
            <a:endParaRPr lang="ja-JP" altLang="en-US" dirty="0"/>
          </a:p>
          <a:p>
            <a:r>
              <a:rPr lang="ja-JP" altLang="en-US" dirty="0"/>
              <a:t>Deriving process is :</a:t>
            </a:r>
          </a:p>
          <a:p>
            <a:r>
              <a:rPr lang="ja-JP" altLang="en-US" dirty="0"/>
              <a:t>T = To + Offset</a:t>
            </a:r>
          </a:p>
          <a:p>
            <a:r>
              <a:rPr lang="ja-JP" altLang="en-US" dirty="0"/>
              <a:t>  = 16h7m57.6870s+0.012</a:t>
            </a:r>
          </a:p>
        </p:txBody>
      </p:sp>
      <p:pic>
        <p:nvPicPr>
          <p:cNvPr id="11" name="コンテンツ プレースホルダー 10" descr="グラフ&#10;&#10;自動的に生成された説明">
            <a:extLst>
              <a:ext uri="{FF2B5EF4-FFF2-40B4-BE49-F238E27FC236}">
                <a16:creationId xmlns:a16="http://schemas.microsoft.com/office/drawing/2014/main" id="{4DD37B06-2521-48C7-A4C3-64FF82F85AA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88940"/>
            <a:ext cx="7433187" cy="4269060"/>
          </a:xfrm>
        </p:spPr>
      </p:pic>
    </p:spTree>
    <p:extLst>
      <p:ext uri="{BB962C8B-B14F-4D97-AF65-F5344CB8AC3E}">
        <p14:creationId xmlns:p14="http://schemas.microsoft.com/office/powerpoint/2010/main" val="2836596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44733B5-AE7C-4755-9953-7697518A9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復光</a:t>
            </a:r>
          </a:p>
        </p:txBody>
      </p:sp>
      <p:pic>
        <p:nvPicPr>
          <p:cNvPr id="7" name="コンテンツ プレースホルダー 6">
            <a:extLst>
              <a:ext uri="{FF2B5EF4-FFF2-40B4-BE49-F238E27FC236}">
                <a16:creationId xmlns:a16="http://schemas.microsoft.com/office/drawing/2014/main" id="{A42AEE56-2326-4DB3-8336-FE9D299BEBB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88939"/>
            <a:ext cx="7433188" cy="4269061"/>
          </a:xfr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3575143-1488-4ED2-9517-A768ACCADC8D}"/>
              </a:ext>
            </a:extLst>
          </p:cNvPr>
          <p:cNvSpPr txBox="1"/>
          <p:nvPr/>
        </p:nvSpPr>
        <p:spPr>
          <a:xfrm>
            <a:off x="7610168" y="5138"/>
            <a:ext cx="4581832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dirty="0"/>
              <a:t>Estimated Magnitude</a:t>
            </a:r>
          </a:p>
          <a:p>
            <a:r>
              <a:rPr lang="ja-JP" altLang="en-US" dirty="0"/>
              <a:t>Mag Drop       :  2.37 +/- 0.04  Mag.</a:t>
            </a:r>
          </a:p>
          <a:p>
            <a:endParaRPr lang="ja-JP" altLang="en-US" dirty="0"/>
          </a:p>
          <a:p>
            <a:endParaRPr lang="ja-JP" altLang="en-US" dirty="0"/>
          </a:p>
          <a:p>
            <a:r>
              <a:rPr lang="ja-JP" altLang="en-US" dirty="0"/>
              <a:t>-Statistical analysis of Light Intensity-</a:t>
            </a:r>
          </a:p>
          <a:p>
            <a:r>
              <a:rPr lang="ja-JP" altLang="en-US" dirty="0"/>
              <a:t>               Average   Stdv      n</a:t>
            </a:r>
          </a:p>
          <a:p>
            <a:r>
              <a:rPr lang="ja-JP" altLang="en-US" dirty="0"/>
              <a:t>  Combined  :   322.7     38.9     31 </a:t>
            </a:r>
          </a:p>
          <a:p>
            <a:r>
              <a:rPr lang="ja-JP" altLang="en-US" dirty="0"/>
              <a:t>  Background:    36.2     43.5     31</a:t>
            </a:r>
          </a:p>
          <a:p>
            <a:r>
              <a:rPr lang="ja-JP" altLang="en-US" dirty="0"/>
              <a:t>Noise Level (N/S)  Upper    Lower   (S/N)</a:t>
            </a:r>
          </a:p>
          <a:p>
            <a:r>
              <a:rPr lang="ja-JP" altLang="en-US" dirty="0"/>
              <a:t>  Total event:     0.1359   0.1518   6.59</a:t>
            </a:r>
          </a:p>
          <a:p>
            <a:endParaRPr lang="ja-JP" altLang="en-US" dirty="0"/>
          </a:p>
          <a:p>
            <a:r>
              <a:rPr lang="ja-JP" altLang="en-US" dirty="0"/>
              <a:t>- Event Time ----------------------------</a:t>
            </a:r>
          </a:p>
          <a:p>
            <a:r>
              <a:rPr lang="ja-JP" altLang="en-US" dirty="0"/>
              <a:t>Observed with 0 frame integration.</a:t>
            </a:r>
          </a:p>
          <a:p>
            <a:r>
              <a:rPr lang="ja-JP" altLang="en-US" dirty="0">
                <a:solidFill>
                  <a:srgbClr val="FF0000"/>
                </a:solidFill>
              </a:rPr>
              <a:t>Event Time : 16h08m00.230s  +/- 0.005s</a:t>
            </a:r>
          </a:p>
          <a:p>
            <a:endParaRPr lang="ja-JP" altLang="en-US" dirty="0"/>
          </a:p>
          <a:p>
            <a:r>
              <a:rPr lang="ja-JP" altLang="en-US" dirty="0"/>
              <a:t>Deriving process is :</a:t>
            </a:r>
          </a:p>
          <a:p>
            <a:r>
              <a:rPr lang="ja-JP" altLang="en-US" dirty="0"/>
              <a:t>T = To + Offset</a:t>
            </a:r>
          </a:p>
          <a:p>
            <a:r>
              <a:rPr lang="ja-JP" altLang="en-US" dirty="0"/>
              <a:t>  = 16h08m00.2329s-0.003</a:t>
            </a:r>
          </a:p>
        </p:txBody>
      </p:sp>
    </p:spTree>
    <p:extLst>
      <p:ext uri="{BB962C8B-B14F-4D97-AF65-F5344CB8AC3E}">
        <p14:creationId xmlns:p14="http://schemas.microsoft.com/office/powerpoint/2010/main" val="35528271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1563</TotalTime>
  <Words>269</Words>
  <Application>Microsoft Office PowerPoint</Application>
  <PresentationFormat>ワイド画面</PresentationFormat>
  <Paragraphs>41</Paragraphs>
  <Slides>3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游ゴシック</vt:lpstr>
      <vt:lpstr>游ゴシック Light</vt:lpstr>
      <vt:lpstr>Arial</vt:lpstr>
      <vt:lpstr>Office テーマ</vt:lpstr>
      <vt:lpstr>結果　②Seeligeria</vt:lpstr>
      <vt:lpstr>減光</vt:lpstr>
      <vt:lpstr>復光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寛大 野田</dc:creator>
  <cp:lastModifiedBy>hayamizu tsutomu</cp:lastModifiedBy>
  <cp:revision>39</cp:revision>
  <dcterms:created xsi:type="dcterms:W3CDTF">2022-04-11T02:07:28Z</dcterms:created>
  <dcterms:modified xsi:type="dcterms:W3CDTF">2022-04-18T08:46:42Z</dcterms:modified>
</cp:coreProperties>
</file>