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70" r:id="rId3"/>
    <p:sldId id="27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8E7A5-8C03-4F9F-961F-0C01B60CC80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76426-F299-420B-ADEE-64D8537DB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1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BC566-0522-4F2F-8F86-C69721F5D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1C74885-3C85-4297-B6A9-594223090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E7F3E1-2C4B-4901-B23D-B3C7F70C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C15AD1-AA62-4537-B052-2818CA70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6DB722-C084-48D1-BBFA-9B01A9E4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28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CE98CC-E36E-49AB-9143-17155F3A7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3008A7-B996-46C2-86D2-733C23E54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63BF4-1F8A-48E2-B879-B921AC29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A297BF-38A7-4E9C-B1E6-9A3F1796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6E4377-F33B-459B-AB39-73ABAA77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2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C25A60-CBDD-4476-A72B-B36547B3D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E460C6-4EDB-490C-B9EF-4D898D437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891ADD-6B05-4C7E-9D04-79745C480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6E2BA1-C923-476E-8338-C8D0357ED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BAD662-1FE9-4361-9DE8-7E4D57396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19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66CD87-DB3A-4AC8-9A09-B4A23E6A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60326C-2CD8-4A24-AE2E-21FB287F1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99AAB-58B5-4557-AFA3-5A678552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DBDC56-CD87-41B6-8335-4304CAC8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458C27-7320-4EF0-AF41-DE311D416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68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D7A50E-AAD1-42D2-80A8-EE4ED72A7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40556A-504D-4B5C-A506-E22253157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B6975F-3366-47D2-AA38-21F4FEE7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45F45E-B773-4BAB-ABDB-90CFB3991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3EEBC5-A0CC-4F42-9F46-10FB4031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84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7E8308-60F4-4B68-98B8-7DDF0733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06D840-B946-40F0-AD0B-BA78A5AED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59221E-69D4-4035-A6DE-2BBA0E346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E3287B-7D14-43D4-8096-020C0476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B96C63-DCB5-48F7-AB00-EF9D28E2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E22A97-B81E-48F2-A166-B914814E5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86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6097EE-5D83-4E59-95F0-5294D3A7E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F12424-F691-4684-BE67-125A4C3F9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3DAAE1-20C8-44A9-A7B0-06287A404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787867C-4779-4968-BB39-57593473A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F9D9EC-7AC7-401B-9CEE-FB57CAFE4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B3F382-3EF5-4D78-BE6F-0A2B826A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DAE6D7B-2824-4D05-ABCD-3248EB2A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0A55E7B-E766-44E2-9B5C-EAF6FABA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9B0BB-0E9F-467D-852E-954464258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9A7D27-76DB-4E46-81FE-9B08225B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721C11-B561-4CE1-B58F-7D1A89B2B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9391B70-1DAE-40D7-963E-FAB03201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41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37BF74C-6F2E-4B30-AB49-18459FA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8EC736E-A5BA-4851-A1CA-527E5EE2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6DE352-BE0F-4962-9F1C-33BF2C68F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00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C969B-34B7-4927-BAEC-E4AAA06E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F2808F-2BB0-4AEA-AB23-7379C974C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2629BC-307E-47E4-9BAD-C6405CEAC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7CAF7C-28AC-481C-8EE4-E2E4FCE9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6C9B46-9480-497D-B3CD-C15801C39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FC0E72-3EA4-4E8F-B5D6-4746578D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07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0AEC5-1201-4210-A332-7FD6ED0A6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4CDC4DF-04F7-451C-A723-BCF129E2C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C6A365-A861-454D-AA71-B7CD8D379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BEC8EF-F321-4811-8D84-C0E9AC689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A2D103-E506-4332-80E5-E61484BC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E06C5A-B88D-4738-B503-4AE5FB1C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62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D6A6F7-365F-4027-ADCA-14D6D830E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19DBA6-34F3-4D02-BA30-164D7F0C4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34540E-F91A-48D7-AE63-78F5A2463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38F2B-9C6C-4897-A503-D6A521F36AD1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505BF-C276-47EF-BB5C-2AFACB20F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054230-EAAF-4129-AC23-4845C6160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F568-6605-4A27-AD94-8C65B0710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9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2F5DB-3DFA-4BE5-BD54-DA2AC2E9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結果　</a:t>
            </a:r>
            <a:r>
              <a:rPr lang="ja-JP" altLang="en-US" dirty="0"/>
              <a:t>①</a:t>
            </a:r>
            <a:r>
              <a:rPr lang="en-US" altLang="ja-JP" dirty="0"/>
              <a:t>Dufour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9BC0BB-5D3B-4687-AC0F-9B0318336F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26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1693B1-508E-4BE3-B0F2-D6F32E10D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減光</a:t>
            </a:r>
          </a:p>
        </p:txBody>
      </p:sp>
      <p:pic>
        <p:nvPicPr>
          <p:cNvPr id="7" name="コンテンツ プレースホルダー 6" descr="グラフィカル ユーザー インターフェイス, グラフ&#10;&#10;自動的に生成された説明">
            <a:extLst>
              <a:ext uri="{FF2B5EF4-FFF2-40B4-BE49-F238E27FC236}">
                <a16:creationId xmlns:a16="http://schemas.microsoft.com/office/drawing/2014/main" id="{F759CCDD-B4DE-4EAA-B290-9D5CB3D40D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284"/>
            <a:ext cx="7772115" cy="4463715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D3915A-4B94-47C3-B6A1-38C853A7C74C}"/>
              </a:ext>
            </a:extLst>
          </p:cNvPr>
          <p:cNvSpPr txBox="1"/>
          <p:nvPr/>
        </p:nvSpPr>
        <p:spPr>
          <a:xfrm>
            <a:off x="7715802" y="0"/>
            <a:ext cx="458448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Estimated Magnitude</a:t>
            </a:r>
          </a:p>
          <a:p>
            <a:r>
              <a:rPr lang="ja-JP" altLang="en-US" dirty="0"/>
              <a:t>Mag Drop       :  2.39 +/- 0.02  Mag.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-Statistical analysis of Light Intensity-</a:t>
            </a:r>
          </a:p>
          <a:p>
            <a:r>
              <a:rPr lang="ja-JP" altLang="en-US" dirty="0"/>
              <a:t>               Average   Stdv      n</a:t>
            </a:r>
          </a:p>
          <a:p>
            <a:r>
              <a:rPr lang="ja-JP" altLang="en-US" dirty="0"/>
              <a:t>  Combined  :   191.3     28.1     31 </a:t>
            </a:r>
          </a:p>
          <a:p>
            <a:r>
              <a:rPr lang="ja-JP" altLang="en-US" dirty="0"/>
              <a:t>  Background:    21.2     13.3     31</a:t>
            </a:r>
          </a:p>
          <a:p>
            <a:r>
              <a:rPr lang="ja-JP" altLang="en-US" dirty="0"/>
              <a:t>Noise Level (N/S)  Upper    Lower   (S/N)</a:t>
            </a:r>
          </a:p>
          <a:p>
            <a:r>
              <a:rPr lang="ja-JP" altLang="en-US" dirty="0"/>
              <a:t>  Total event:     0.1652   0.0783   6.05</a:t>
            </a:r>
          </a:p>
          <a:p>
            <a:endParaRPr lang="ja-JP" altLang="en-US" dirty="0"/>
          </a:p>
          <a:p>
            <a:r>
              <a:rPr lang="ja-JP" altLang="en-US" dirty="0"/>
              <a:t>- Event Time ----------------------------</a:t>
            </a:r>
          </a:p>
          <a:p>
            <a:r>
              <a:rPr lang="ja-JP" altLang="en-US" dirty="0"/>
              <a:t>Observed with 0 frame integration.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Event Time : 14h20m25.151s  +/- 0.010s</a:t>
            </a:r>
          </a:p>
          <a:p>
            <a:endParaRPr lang="ja-JP" altLang="en-US" dirty="0"/>
          </a:p>
          <a:p>
            <a:r>
              <a:rPr lang="ja-JP" altLang="en-US" dirty="0"/>
              <a:t>Deriving process is :</a:t>
            </a:r>
          </a:p>
          <a:p>
            <a:r>
              <a:rPr lang="ja-JP" altLang="en-US" dirty="0"/>
              <a:t>T = To + Offset</a:t>
            </a:r>
          </a:p>
          <a:p>
            <a:r>
              <a:rPr lang="ja-JP" altLang="en-US" dirty="0"/>
              <a:t>  = 14h20m25.1824s-0.031</a:t>
            </a:r>
          </a:p>
        </p:txBody>
      </p:sp>
    </p:spTree>
    <p:extLst>
      <p:ext uri="{BB962C8B-B14F-4D97-AF65-F5344CB8AC3E}">
        <p14:creationId xmlns:p14="http://schemas.microsoft.com/office/powerpoint/2010/main" val="210325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F5F236-3F2E-4BE0-A4D5-9966B84A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復光</a:t>
            </a:r>
          </a:p>
        </p:txBody>
      </p:sp>
      <p:pic>
        <p:nvPicPr>
          <p:cNvPr id="7" name="コンテンツ プレースホルダー 6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771B7A2D-0031-4C26-8ABD-90D6CBBDD3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82253"/>
            <a:ext cx="7793065" cy="4475747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1B0C21-AC68-4CAD-9946-D8EADB8DE13B}"/>
              </a:ext>
            </a:extLst>
          </p:cNvPr>
          <p:cNvSpPr txBox="1"/>
          <p:nvPr/>
        </p:nvSpPr>
        <p:spPr>
          <a:xfrm>
            <a:off x="7715254" y="0"/>
            <a:ext cx="457300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Estimated Magnitude</a:t>
            </a:r>
          </a:p>
          <a:p>
            <a:r>
              <a:rPr lang="en-US" altLang="ja-JP" dirty="0"/>
              <a:t>Mag Drop       :  2.39 +/- 0.04  Mag.</a:t>
            </a:r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-Statistical analysis of Light Intensity-</a:t>
            </a:r>
          </a:p>
          <a:p>
            <a:r>
              <a:rPr lang="en-US" altLang="ja-JP" dirty="0"/>
              <a:t>               Average   </a:t>
            </a:r>
            <a:r>
              <a:rPr lang="en-US" altLang="ja-JP" dirty="0" err="1"/>
              <a:t>Stdv</a:t>
            </a:r>
            <a:r>
              <a:rPr lang="en-US" altLang="ja-JP" dirty="0"/>
              <a:t>      n</a:t>
            </a:r>
          </a:p>
          <a:p>
            <a:r>
              <a:rPr lang="en-US" altLang="ja-JP" dirty="0"/>
              <a:t>  Combined  :   183.8     23.7     26 </a:t>
            </a:r>
          </a:p>
          <a:p>
            <a:r>
              <a:rPr lang="en-US" altLang="ja-JP" dirty="0"/>
              <a:t>  Background:    20.3     12.9     29</a:t>
            </a:r>
          </a:p>
          <a:p>
            <a:r>
              <a:rPr lang="en-US" altLang="ja-JP" dirty="0"/>
              <a:t>Noise Level (N/S)  Upper    Lower   (S/N)</a:t>
            </a:r>
          </a:p>
          <a:p>
            <a:r>
              <a:rPr lang="en-US" altLang="ja-JP" dirty="0"/>
              <a:t>  Total event:     0.1452   0.0788   6.89</a:t>
            </a:r>
          </a:p>
          <a:p>
            <a:endParaRPr lang="en-US" altLang="ja-JP" dirty="0"/>
          </a:p>
          <a:p>
            <a:r>
              <a:rPr lang="en-US" altLang="ja-JP" dirty="0"/>
              <a:t>- Event Time ----------------------------</a:t>
            </a:r>
          </a:p>
          <a:p>
            <a:r>
              <a:rPr lang="en-US" altLang="ja-JP" dirty="0"/>
              <a:t>Observed with 0 frame integration.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Event Time : 14h20m28.650s  +/- 0.008s</a:t>
            </a:r>
          </a:p>
          <a:p>
            <a:endParaRPr lang="en-US" altLang="ja-JP" dirty="0"/>
          </a:p>
          <a:p>
            <a:r>
              <a:rPr lang="en-US" altLang="ja-JP" dirty="0"/>
              <a:t>Deriving process is :</a:t>
            </a:r>
          </a:p>
          <a:p>
            <a:r>
              <a:rPr lang="en-US" altLang="ja-JP" dirty="0"/>
              <a:t>T = To + Offset</a:t>
            </a:r>
          </a:p>
          <a:p>
            <a:r>
              <a:rPr lang="en-US" altLang="ja-JP" dirty="0"/>
              <a:t>  = 14h20m28.6047s+0.045</a:t>
            </a:r>
          </a:p>
        </p:txBody>
      </p:sp>
    </p:spTree>
    <p:extLst>
      <p:ext uri="{BB962C8B-B14F-4D97-AF65-F5344CB8AC3E}">
        <p14:creationId xmlns:p14="http://schemas.microsoft.com/office/powerpoint/2010/main" val="1491053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208</Words>
  <Application>Microsoft Office PowerPoint</Application>
  <PresentationFormat>ワイド画面</PresentationFormat>
  <Paragraphs>39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結果　①Dufour</vt:lpstr>
      <vt:lpstr>減光</vt:lpstr>
      <vt:lpstr>復光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寛大 野田</dc:creator>
  <cp:lastModifiedBy>hayamizu tsutomu</cp:lastModifiedBy>
  <cp:revision>39</cp:revision>
  <dcterms:created xsi:type="dcterms:W3CDTF">2022-04-11T02:07:28Z</dcterms:created>
  <dcterms:modified xsi:type="dcterms:W3CDTF">2022-04-18T08:46:06Z</dcterms:modified>
</cp:coreProperties>
</file>